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  <a:defRPr lang="en-gb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8"/>
    <p:restoredTop sz="96327"/>
  </p:normalViewPr>
  <p:slideViewPr>
    <p:cSldViewPr snapToGrid="0">
      <p:cViewPr varScale="1">
        <p:scale>
          <a:sx n="82" d="100"/>
          <a:sy n="82" d="100"/>
        </p:scale>
        <p:origin x="2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9B9B62-2A57-479C-840C-89E0E5E7F5AB}" type="datetime1">
              <a:rPr lang="en-GB" smtClean="0"/>
              <a:t>12/07/2023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B041CA-59AF-4A75-9DDF-D84E9D45D3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61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0"/>
            <a:endParaRPr lang="en-GB"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004487" y="9693447"/>
            <a:ext cx="453732" cy="818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 algn="r">
              <a:buNone/>
              <a:defRPr sz="1063">
                <a:solidFill>
                  <a:schemeClr val="dk2"/>
                </a:solidFill>
              </a:defRPr>
            </a:lvl1pPr>
            <a:lvl2pPr lvl="1" algn="r">
              <a:buNone/>
              <a:defRPr sz="1063">
                <a:solidFill>
                  <a:schemeClr val="dk2"/>
                </a:solidFill>
              </a:defRPr>
            </a:lvl2pPr>
            <a:lvl3pPr lvl="2" algn="r">
              <a:buNone/>
              <a:defRPr sz="1063">
                <a:solidFill>
                  <a:schemeClr val="dk2"/>
                </a:solidFill>
              </a:defRPr>
            </a:lvl3pPr>
            <a:lvl4pPr lvl="3" algn="r">
              <a:buNone/>
              <a:defRPr sz="1063">
                <a:solidFill>
                  <a:schemeClr val="dk2"/>
                </a:solidFill>
              </a:defRPr>
            </a:lvl4pPr>
            <a:lvl5pPr lvl="4" algn="r">
              <a:buNone/>
              <a:defRPr sz="1063">
                <a:solidFill>
                  <a:schemeClr val="dk2"/>
                </a:solidFill>
              </a:defRPr>
            </a:lvl5pPr>
            <a:lvl6pPr lvl="5" algn="r">
              <a:buNone/>
              <a:defRPr sz="1063">
                <a:solidFill>
                  <a:schemeClr val="dk2"/>
                </a:solidFill>
              </a:defRPr>
            </a:lvl6pPr>
            <a:lvl7pPr lvl="6" algn="r">
              <a:buNone/>
              <a:defRPr sz="1063">
                <a:solidFill>
                  <a:schemeClr val="dk2"/>
                </a:solidFill>
              </a:defRPr>
            </a:lvl7pPr>
            <a:lvl8pPr lvl="7" algn="r">
              <a:buNone/>
              <a:defRPr sz="1063">
                <a:solidFill>
                  <a:schemeClr val="dk2"/>
                </a:solidFill>
              </a:defRPr>
            </a:lvl8pPr>
            <a:lvl9pPr lvl="8" algn="r">
              <a:buNone/>
              <a:defRPr sz="106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04240E-2BAD-8802-1A7C-190EDD3F8F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83127"/>
            <a:ext cx="7560431" cy="1068625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CABFF64B-8D10-A23F-9D7E-2A284A9AD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92416"/>
              </p:ext>
            </p:extLst>
          </p:nvPr>
        </p:nvGraphicFramePr>
        <p:xfrm>
          <a:off x="454035" y="1958728"/>
          <a:ext cx="4575469" cy="3606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5469">
                  <a:extLst>
                    <a:ext uri="{9D8B030D-6E8A-4147-A177-3AD203B41FA5}">
                      <a16:colId xmlns:a16="http://schemas.microsoft.com/office/drawing/2014/main" val="2197087027"/>
                    </a:ext>
                  </a:extLst>
                </a:gridCol>
              </a:tblGrid>
              <a:tr h="601099">
                <a:tc>
                  <a:txBody>
                    <a:bodyPr/>
                    <a:lstStyle/>
                    <a:p>
                      <a:pPr marR="0" algn="l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268702"/>
                  </a:ext>
                </a:extLst>
              </a:tr>
              <a:tr h="601099">
                <a:tc>
                  <a:txBody>
                    <a:bodyPr/>
                    <a:lstStyle/>
                    <a:p>
                      <a:pPr marR="0" algn="r" rtl="1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07080"/>
                  </a:ext>
                </a:extLst>
              </a:tr>
              <a:tr h="601099">
                <a:tc>
                  <a:txBody>
                    <a:bodyPr/>
                    <a:lstStyle/>
                    <a:p>
                      <a:pPr marR="0" algn="r" rtl="1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013696"/>
                  </a:ext>
                </a:extLst>
              </a:tr>
              <a:tr h="601099">
                <a:tc>
                  <a:txBody>
                    <a:bodyPr/>
                    <a:lstStyle/>
                    <a:p>
                      <a:pPr marR="0" algn="l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086640"/>
                  </a:ext>
                </a:extLst>
              </a:tr>
              <a:tr h="601099">
                <a:tc>
                  <a:txBody>
                    <a:bodyPr/>
                    <a:lstStyle/>
                    <a:p>
                      <a:pPr marR="0" algn="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594191"/>
                  </a:ext>
                </a:extLst>
              </a:tr>
              <a:tr h="601099">
                <a:tc>
                  <a:txBody>
                    <a:bodyPr/>
                    <a:lstStyle/>
                    <a:p>
                      <a:pPr marR="0" algn="l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798901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F4A39158-7434-1C0D-9668-04B1FB6F7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615490"/>
              </p:ext>
            </p:extLst>
          </p:nvPr>
        </p:nvGraphicFramePr>
        <p:xfrm>
          <a:off x="454035" y="6171069"/>
          <a:ext cx="6457405" cy="562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648">
                  <a:extLst>
                    <a:ext uri="{9D8B030D-6E8A-4147-A177-3AD203B41FA5}">
                      <a16:colId xmlns:a16="http://schemas.microsoft.com/office/drawing/2014/main" val="1525085378"/>
                    </a:ext>
                  </a:extLst>
                </a:gridCol>
                <a:gridCol w="1609409">
                  <a:extLst>
                    <a:ext uri="{9D8B030D-6E8A-4147-A177-3AD203B41FA5}">
                      <a16:colId xmlns:a16="http://schemas.microsoft.com/office/drawing/2014/main" val="4229949808"/>
                    </a:ext>
                  </a:extLst>
                </a:gridCol>
                <a:gridCol w="3176348">
                  <a:extLst>
                    <a:ext uri="{9D8B030D-6E8A-4147-A177-3AD203B41FA5}">
                      <a16:colId xmlns:a16="http://schemas.microsoft.com/office/drawing/2014/main" val="2905718008"/>
                    </a:ext>
                  </a:extLst>
                </a:gridCol>
              </a:tblGrid>
              <a:tr h="562241"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sz="1488" b="0" i="0" u="none" strike="noStrike" cap="none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ea typeface="+mn-ea"/>
                        <a:cs typeface="DIN Next LT Arabic Light" panose="020B0303020203050203" pitchFamily="34" charset="-78"/>
                        <a:sym typeface="Arial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039345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25134D7E-16E3-463B-D222-7F920E37A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56341"/>
              </p:ext>
            </p:extLst>
          </p:nvPr>
        </p:nvGraphicFramePr>
        <p:xfrm>
          <a:off x="454036" y="8239891"/>
          <a:ext cx="6628689" cy="716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209">
                  <a:extLst>
                    <a:ext uri="{9D8B030D-6E8A-4147-A177-3AD203B41FA5}">
                      <a16:colId xmlns:a16="http://schemas.microsoft.com/office/drawing/2014/main" val="1730178192"/>
                    </a:ext>
                  </a:extLst>
                </a:gridCol>
                <a:gridCol w="2083250">
                  <a:extLst>
                    <a:ext uri="{9D8B030D-6E8A-4147-A177-3AD203B41FA5}">
                      <a16:colId xmlns:a16="http://schemas.microsoft.com/office/drawing/2014/main" val="2136230356"/>
                    </a:ext>
                  </a:extLst>
                </a:gridCol>
                <a:gridCol w="2464230">
                  <a:extLst>
                    <a:ext uri="{9D8B030D-6E8A-4147-A177-3AD203B41FA5}">
                      <a16:colId xmlns:a16="http://schemas.microsoft.com/office/drawing/2014/main" val="3386368803"/>
                    </a:ext>
                  </a:extLst>
                </a:gridCol>
              </a:tblGrid>
              <a:tr h="716511">
                <a:tc>
                  <a:txBody>
                    <a:bodyPr/>
                    <a:lstStyle/>
                    <a:p>
                      <a:pPr marR="0" algn="ctr" rtl="1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b="0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cs typeface="DIN Next LT Arabic Light" panose="020B0303020203050203" pitchFamily="34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b="0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cs typeface="DIN Next LT Arabic Light" panose="020B0303020203050203" pitchFamily="34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ea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n-SA" b="0" i="0" dirty="0">
                        <a:solidFill>
                          <a:schemeClr val="bg1">
                            <a:lumMod val="50000"/>
                          </a:schemeClr>
                        </a:solidFill>
                        <a:latin typeface="DIN Next LT Arabic Light" panose="020B0303020203050203" pitchFamily="34" charset="-78"/>
                        <a:cs typeface="DIN Next LT Arabic Light" panose="020B0303020203050203" pitchFamily="34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7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19664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68_TF16411071" id="{03F4075A-E095-4BBE-8367-00BB6F776A29}" vid="{63DC5EB3-91A9-4ADB-9555-8025BC1D1788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 Light</Template>
  <TotalTime>51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DIN Next LT Arabic Light</vt:lpstr>
      <vt:lpstr>Simple Light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Muneerh H. Alhappay</dc:creator>
  <cp:lastModifiedBy>Mohammed AlBahkli</cp:lastModifiedBy>
  <cp:revision>6</cp:revision>
  <dcterms:created xsi:type="dcterms:W3CDTF">2023-05-14T07:36:57Z</dcterms:created>
  <dcterms:modified xsi:type="dcterms:W3CDTF">2023-07-12T12:08:34Z</dcterms:modified>
</cp:coreProperties>
</file>